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sldIdLst>
    <p:sldId id="336" r:id="rId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7DFA2E-3454-42DF-A4A6-6707A4B4067E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C79DB-D0E2-49DD-9F16-E46BD5C5C4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330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5"/>
            <a:ext cx="6408712" cy="147002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49289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books-library1.jpg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7412" y="620688"/>
            <a:ext cx="7823020" cy="55836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Рамка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4375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611560" y="274639"/>
            <a:ext cx="8075240" cy="4564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Результаты ЕГЭ </a:t>
            </a:r>
            <a:r>
              <a:rPr lang="ru-RU" sz="2400" b="1" dirty="0" smtClean="0">
                <a:solidFill>
                  <a:srgbClr val="FF0000"/>
                </a:solidFill>
              </a:rPr>
              <a:t>2023-2024гг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9" name="Содержимое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44489013"/>
              </p:ext>
            </p:extLst>
          </p:nvPr>
        </p:nvGraphicFramePr>
        <p:xfrm>
          <a:off x="457199" y="620688"/>
          <a:ext cx="8219254" cy="6012563"/>
        </p:xfrm>
        <a:graphic>
          <a:graphicData uri="http://schemas.openxmlformats.org/drawingml/2006/table">
            <a:tbl>
              <a:tblPr/>
              <a:tblGrid>
                <a:gridCol w="5285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42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33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43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72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3713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0290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2575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6651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9926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78143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Средний балл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Средний балл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Выше 80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баллов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90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80-90 район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Выше 90 баллов до 100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90-100 район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Ниже порога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557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72,9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66,5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 (23%)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206 (15,6%)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 (11,5%)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67 (5,1%)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557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Математика (профиль)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38/40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74,8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68,5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 (39,5%)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177 (25%)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3(7,9%)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 (3,2%)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0/4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55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Математика (базовый)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23/21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4,57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4,14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555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Физика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71,8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69,1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(16,7%)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 (8,2%)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555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Литература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90,3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76,31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20(28,2%)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(75%)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 (25,4%)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555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Обществознание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65,3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58,1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 (22,7%)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41 (8,4%)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 (1%)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7555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Химия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70,7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60,8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 (16,9%0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(33,3%)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 (7,1%)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7555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Биология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79,4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59,5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 (11%)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(40%)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 (2,7%)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7555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Информатика и ИКТ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64,1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59,6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 (31,6%)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44 (13,3%)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(0,9%)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2/3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75557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Английский язык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72,9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73,5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(14,3%)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64 (32,8%)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(28,6%)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 (11,8%)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2977646"/>
                  </a:ext>
                </a:extLst>
              </a:tr>
              <a:tr h="475557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История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78,0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60,8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(22,2%)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 (11,6%)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(33,3%)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 (9,1%)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9405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424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241</Words>
  <Application>Microsoft Office PowerPoint</Application>
  <PresentationFormat>Экран (4:3)</PresentationFormat>
  <Paragraphs>123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Тема Office</vt:lpstr>
      <vt:lpstr>Результаты ЕГЭ 2023-2024гг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2017-12-26T19:33:14Z</dcterms:created>
  <dcterms:modified xsi:type="dcterms:W3CDTF">2024-09-24T11:28:03Z</dcterms:modified>
</cp:coreProperties>
</file>